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2019-5-17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30"/>
          <p:cNvGrpSpPr>
            <a:grpSpLocks/>
          </p:cNvGrpSpPr>
          <p:nvPr/>
        </p:nvGrpSpPr>
        <p:grpSpPr bwMode="auto">
          <a:xfrm>
            <a:off x="519113" y="4727575"/>
            <a:ext cx="8142287" cy="1293813"/>
            <a:chOff x="243957" y="4597451"/>
            <a:chExt cx="8141903" cy="1293445"/>
          </a:xfrm>
        </p:grpSpPr>
        <p:pic>
          <p:nvPicPr>
            <p:cNvPr id="3" name="图片 2" descr="图片包含 草, 天空, 建筑物, 户外&#10;&#10;已生成极高可信度的说明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3217" y="4601387"/>
              <a:ext cx="1874727" cy="1281123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4" name="图片 3" descr="图片包含 户外, 天空, 自然, 草&#10;&#10;已生成极高可信度的说明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976" y="4611495"/>
              <a:ext cx="1872208" cy="1279401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5" name="图片 4" descr="图片包含 天空, 户外, 草&#10;&#10;已生成极高可信度的说明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16216" y="4597451"/>
              <a:ext cx="1869644" cy="127764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  <a:softEdge rad="63500"/>
            </a:effectLst>
          </p:spPr>
        </p:pic>
        <p:pic>
          <p:nvPicPr>
            <p:cNvPr id="26" name="图片 25" descr="图片包含 天空, 户外, 日落, 树&#10;&#10;已生成极高可信度的说明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3957" y="4627289"/>
              <a:ext cx="1663747" cy="1247811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  <a:reflection blurRad="6350" stA="52000" endA="300" endPos="35000" dir="5400000" sy="-100000" algn="bl" rotWithShape="0"/>
              <a:softEdge rad="63500"/>
            </a:effectLst>
          </p:spPr>
        </p:pic>
      </p:grpSp>
      <p:pic>
        <p:nvPicPr>
          <p:cNvPr id="7171" name="图片 28" descr="35a410f1-ddd0-481d-8842-f2bbc28529b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228600"/>
            <a:ext cx="244633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图片 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88913"/>
            <a:ext cx="30527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标题 1"/>
          <p:cNvSpPr>
            <a:spLocks noGrp="1" noChangeArrowheads="1"/>
          </p:cNvSpPr>
          <p:nvPr>
            <p:ph type="ctrTitle"/>
          </p:nvPr>
        </p:nvSpPr>
        <p:spPr>
          <a:xfrm>
            <a:off x="465138" y="1700213"/>
            <a:ext cx="8208962" cy="20161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60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研究</a:t>
            </a:r>
            <a:r>
              <a:rPr lang="zh-CN" altLang="en-US" sz="60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生学位论文答辩</a:t>
            </a:r>
            <a:endParaRPr lang="zh-CN" altLang="en-US" sz="60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460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研究生学位论文答辩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研究生学位论文答辩</dc:title>
  <dc:creator>DLJ</dc:creator>
  <cp:lastModifiedBy>NTKO</cp:lastModifiedBy>
  <cp:revision>1</cp:revision>
  <dcterms:created xsi:type="dcterms:W3CDTF">2019-05-17T10:03:42Z</dcterms:created>
  <dcterms:modified xsi:type="dcterms:W3CDTF">2019-05-17T10:04:59Z</dcterms:modified>
</cp:coreProperties>
</file>